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9" r:id="rId3"/>
    <p:sldId id="258" r:id="rId4"/>
    <p:sldId id="271" r:id="rId5"/>
    <p:sldId id="260" r:id="rId6"/>
    <p:sldId id="262" r:id="rId7"/>
    <p:sldId id="264" r:id="rId8"/>
    <p:sldId id="267" r:id="rId9"/>
    <p:sldId id="272" r:id="rId10"/>
    <p:sldId id="259" r:id="rId11"/>
    <p:sldId id="266" r:id="rId12"/>
    <p:sldId id="268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6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40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7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71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8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6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0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2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2F9204-AE31-405D-91F2-7F836DD8162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67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514" y="620688"/>
            <a:ext cx="6984776" cy="209742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Презентация</a:t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на тему </a:t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«Труд людей весной»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ТРУД людей весной картинки для детей: 14 тыс изображений найдено в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571" b="7143"/>
          <a:stretch/>
        </p:blipFill>
        <p:spPr bwMode="auto">
          <a:xfrm>
            <a:off x="107505" y="2532233"/>
            <a:ext cx="2895124" cy="35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ма: «Труд людей весной в поле, в саду, в огороде» - выполнить к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 r="4740" b="3735"/>
          <a:stretch/>
        </p:blipFill>
        <p:spPr bwMode="auto">
          <a:xfrm>
            <a:off x="6084168" y="2532233"/>
            <a:ext cx="2915840" cy="35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ма: «Труд людей весной в поле, в саду, в огороде» - выполнить к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 bwMode="auto">
          <a:xfrm>
            <a:off x="3158563" y="2532233"/>
            <a:ext cx="2808321" cy="35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428605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В садах высаживают 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кусты малины, смородины, крыжовника. 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В парках,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кверах высаживают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саженцы деревьев.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0242" name="Picture 2" descr="Рисунок дети сажают дерево. Картинки посадка деревьев де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81566"/>
            <a:ext cx="6858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Благодаря труду людей, парки, скверы и улицы нашего города становятся чистыми и красивыми.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 descr="Экскурсия «Ансамбль Летнего сада» 2016 в месте: Летний сад —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048"/>
            <a:ext cx="4825291" cy="36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Екатерининский парк: достопримечательности, фото, видео, отзыв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331070"/>
            <a:ext cx="6652787" cy="369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Архив / 5-й номер Журнала «Современный дом » за Июнь, 2016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1" y="3068960"/>
            <a:ext cx="5364088" cy="35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806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Дети вместе со взрослыми делают скворечники и развешивают их в парках, скверах , во дворах.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 descr="Студенты повесили скворечники в Невском районе | События | Горо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930515" cy="39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оставляем рассказ по серии сюжетных картин.&quot;Скворцы прилетел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6264696" cy="43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Что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изображено на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этой картинке?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Что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делают люди  в огороде?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- Чем они вскапывают землю?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Заметки Логопеда: Труд людей весной» — карточка пользовате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5299"/>
            <a:ext cx="3960440" cy="49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Заметки Логопеда: Труд людей вес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6214"/>
            <a:ext cx="3977669" cy="50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31347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- Чем рыхлят землю?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- Что высаживают на грядку?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- Что такое рассада?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</a:rPr>
              <a:t>ЧЕТВЕРТЫЙ ЛИШНИЙ</a:t>
            </a:r>
          </a:p>
        </p:txBody>
      </p:sp>
      <p:pic>
        <p:nvPicPr>
          <p:cNvPr id="14338" name="Picture 2" descr="Лопаты PNG фото скачать бесплатно, лопат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4" y="2856543"/>
            <a:ext cx="2520280" cy="30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Грабли: что нужно знать про инструмен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18" y="1700808"/>
            <a:ext cx="4068477" cy="30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Лейка садовая &quot;Калита&quot;, цвет: зеленый, 8 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92" y="1195128"/>
            <a:ext cx="3192289" cy="31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Теннисная ракетка PNG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87" y="4377391"/>
            <a:ext cx="3492425" cy="23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01" y="-21729"/>
            <a:ext cx="583264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u="sng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Четвертый лишний</a:t>
            </a:r>
            <a:endParaRPr lang="ru-RU" sz="3000" b="1" i="1" u="sng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4" name="Picture 4" descr="агроном, рисунок, сельское хозяйств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4043"/>
          <a:stretch/>
        </p:blipFill>
        <p:spPr bwMode="auto">
          <a:xfrm>
            <a:off x="4067944" y="1454907"/>
            <a:ext cx="2376264" cy="24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ardener man — Stock Vector © Kolonorf #75261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90925"/>
            <a:ext cx="2454899" cy="24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онкурс на лучший вариант для комплекта на 20ый уровень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5" y="147496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9132" t="13781" r="7109" b="30110"/>
          <a:stretch/>
        </p:blipFill>
        <p:spPr>
          <a:xfrm>
            <a:off x="1306389" y="4149080"/>
            <a:ext cx="2473523" cy="231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4908" y="6441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строитель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325" y="38418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агроном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573" y="365718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овощевод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573" y="6340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садовник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6632"/>
            <a:ext cx="39100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u="sng" dirty="0">
                <a:solidFill>
                  <a:schemeClr val="accent3">
                    <a:lumMod val="75000"/>
                  </a:schemeClr>
                </a:solidFill>
              </a:rPr>
              <a:t>Четвертый лишний</a:t>
            </a:r>
            <a:endParaRPr lang="ru-RU" sz="3000" dirty="0"/>
          </a:p>
        </p:txBody>
      </p:sp>
      <p:pic>
        <p:nvPicPr>
          <p:cNvPr id="16386" name="Picture 2" descr="https://selhoztehnik.com/wp-content/uploads/2016/12/Traktor-T-130.jpg.pagespeed.ce.OqdvZfRL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5734"/>
            <a:ext cx="3456384" cy="23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Сеялка John Deere 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12" y="1185963"/>
            <a:ext cx="3758824" cy="25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elhoztehnik.com/wp-content/uploads/2016/01/pon-3_2.jpg.pagespeed.ce.iCZHwByK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57" y="4205734"/>
            <a:ext cx="3774347" cy="23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Пожарный автомобиль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5963"/>
            <a:ext cx="3456384" cy="25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1677"/>
            <a:ext cx="2777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Наступила весна. Растаял снег. Почва прогрелась.  На полях и в огородах у людей появилось много работы  Люди на дачах высаживают рассаду.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Когда высаживать рассаду в теплицу из поликарбоната: как сажать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472608" cy="36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3"/>
          </p:nvPr>
        </p:nvSpPr>
        <p:spPr>
          <a:xfrm>
            <a:off x="395536" y="428604"/>
            <a:ext cx="8291264" cy="14162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Весна - самое горячее время года для земледельцев.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народе говорят: "Если весну проспал, зимой голодать будешь". Вот и трудятся люди на </a:t>
            </a:r>
            <a:r>
              <a:rPr lang="ru-RU" dirty="0" smtClean="0"/>
              <a:t>полях</a:t>
            </a:r>
            <a:r>
              <a:rPr lang="ru-RU" dirty="0" smtClean="0"/>
              <a:t> </a:t>
            </a:r>
            <a:r>
              <a:rPr lang="ru-RU" dirty="0"/>
              <a:t>весной с раннего утра до позднего вечера. </a:t>
            </a:r>
          </a:p>
        </p:txBody>
      </p:sp>
      <p:pic>
        <p:nvPicPr>
          <p:cNvPr id="3074" name="Picture 2" descr="Амурчанин погиб в поле под колесами трактора / ИА &quot;Амур.инф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5" y="2132856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Нижегородской области запущено производство кабин для трактор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/>
          <a:stretch/>
        </p:blipFill>
        <p:spPr bwMode="auto">
          <a:xfrm>
            <a:off x="4211960" y="3316172"/>
            <a:ext cx="4618856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8463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77281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Всему начало-плуг и борозда,</a:t>
            </a:r>
          </a:p>
          <a:p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Поскольку борозда </a:t>
            </a:r>
          </a:p>
          <a:p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Под вешним небом,</a:t>
            </a:r>
          </a:p>
          <a:p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Имеет свойство</a:t>
            </a:r>
          </a:p>
          <a:p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Обернуться хлебом.</a:t>
            </a:r>
          </a:p>
          <a:p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298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Весной на поля выходит техника.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3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940152" y="332656"/>
            <a:ext cx="28083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Поля засевают хлебными растениями – пшеницей, ячменем, овсом, рожью, кукурузой. </a:t>
            </a:r>
            <a:endParaRPr lang="ru-RU" sz="25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</a:rPr>
              <a:t>Высаживают </a:t>
            </a:r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картофель.</a:t>
            </a:r>
          </a:p>
        </p:txBody>
      </p:sp>
      <p:pic>
        <p:nvPicPr>
          <p:cNvPr id="2" name="Picture 2" descr="Посев (растениеводство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61"/>
            <a:ext cx="5272709" cy="35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ыращивание картофеля - о выращивании картофеля от посадки до убор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1" y="3140968"/>
            <a:ext cx="5012619" cy="33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7667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В парках, садах, скверах и огородах, около домов люди граблями сгребают прошлогодние листья, ветки мусор. Всё собирают в кучи и сжигают.</a:t>
            </a:r>
            <a:endParaRPr lang="ru-RU"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Новости / Жители Брянщины вышли на общеобластной субботни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00" y="2420888"/>
            <a:ext cx="63648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928670"/>
            <a:ext cx="34221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</a:rPr>
              <a:t>Около домов наводят порядок жильцы. </a:t>
            </a:r>
            <a:endParaRPr lang="ru-RU" sz="2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</a:rPr>
              <a:t>клумбы высаживают цветы. Вырастая цветы, украшают своей красотой улицы городов.</a:t>
            </a:r>
            <a:endParaRPr lang="ru-RU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Краснознаменские клумбы украсят свыше 50 000 цве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5" y="476672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правильно подобрать растения для клумбы? | Строительны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0" y="4005064"/>
            <a:ext cx="4032709" cy="26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авильная обрезка плодовых деревьев, фото, видео, как и когд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0" y="1988840"/>
            <a:ext cx="6130967" cy="46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Люди подрезают деревья и кустарники.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Кронам деревьев нужны свет и воздух для того, чтобы развиваться. Поэтому плодовые деревья и декоративные кусты следует регулярно обрезать, тогда они будут и цвести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хорошо,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 урожай дадут хороший.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954" y="188640"/>
            <a:ext cx="4980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Нижнюю часть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стволов плодовых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деревьев, 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не только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плодовых,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белят известью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 временем кора начинает грубеть и трескаться, в ней появляются повреждения, через которые личинки насекомых и инфекции попадают внутрь. Поэтому основная причина, зачем белят стволы деревьев, — это укрепление защитных свойств древесной коры. Кора молодых саженцев и уже взрослых деревьев одинаково нуждается в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побелке.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Как правильно белить деревья весной. Проводим побелку яблонь вес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чему нельзя белить деревья и почему это все равно происходит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0" y="3501008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Зачем белят дерев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66" y="4158958"/>
            <a:ext cx="3733021" cy="25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272</TotalTime>
  <Words>318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Сектор</vt:lpstr>
      <vt:lpstr>Презентация на тему  «Труд людей весной»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Четвертый лишний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людей весной.</dc:title>
  <dc:creator>Admin</dc:creator>
  <cp:lastModifiedBy>Екатерина Крицкая</cp:lastModifiedBy>
  <cp:revision>30</cp:revision>
  <dcterms:created xsi:type="dcterms:W3CDTF">2010-04-11T05:45:16Z</dcterms:created>
  <dcterms:modified xsi:type="dcterms:W3CDTF">2020-04-19T19:25:38Z</dcterms:modified>
</cp:coreProperties>
</file>